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8" r:id="rId1"/>
  </p:sldMasterIdLst>
  <p:sldIdLst>
    <p:sldId id="256" r:id="rId2"/>
    <p:sldId id="261" r:id="rId3"/>
    <p:sldId id="257" r:id="rId4"/>
    <p:sldId id="262" r:id="rId5"/>
    <p:sldId id="264" r:id="rId6"/>
    <p:sldId id="263" r:id="rId7"/>
    <p:sldId id="258" r:id="rId8"/>
    <p:sldId id="260" r:id="rId9"/>
    <p:sldId id="259" r:id="rId10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59" autoAdjust="0"/>
    <p:restoredTop sz="94660"/>
  </p:normalViewPr>
  <p:slideViewPr>
    <p:cSldViewPr snapToGrid="0">
      <p:cViewPr varScale="1">
        <p:scale>
          <a:sx n="61" d="100"/>
          <a:sy n="61" d="100"/>
        </p:scale>
        <p:origin x="84" y="3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 /><Relationship Id="rId13" Type="http://schemas.openxmlformats.org/officeDocument/2006/relationships/theme" Target="theme/theme1.xml" /><Relationship Id="rId3" Type="http://schemas.openxmlformats.org/officeDocument/2006/relationships/slide" Target="slides/slide2.xml" /><Relationship Id="rId7" Type="http://schemas.openxmlformats.org/officeDocument/2006/relationships/slide" Target="slides/slide6.xml" /><Relationship Id="rId12" Type="http://schemas.openxmlformats.org/officeDocument/2006/relationships/viewProps" Target="viewProps.xml" /><Relationship Id="rId2" Type="http://schemas.openxmlformats.org/officeDocument/2006/relationships/slide" Target="slides/slide1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1" Type="http://schemas.openxmlformats.org/officeDocument/2006/relationships/presProps" Target="presProps.xml" /><Relationship Id="rId5" Type="http://schemas.openxmlformats.org/officeDocument/2006/relationships/slide" Target="slides/slide4.xml" /><Relationship Id="rId10" Type="http://schemas.openxmlformats.org/officeDocument/2006/relationships/slide" Target="slides/slide9.xml" /><Relationship Id="rId4" Type="http://schemas.openxmlformats.org/officeDocument/2006/relationships/slide" Target="slides/slide3.xml" /><Relationship Id="rId9" Type="http://schemas.openxmlformats.org/officeDocument/2006/relationships/slide" Target="slides/slide8.xml" /><Relationship Id="rId14" Type="http://schemas.openxmlformats.org/officeDocument/2006/relationships/tableStyles" Target="tableStyles.xml" /></Relationship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 /><Relationship Id="rId2" Type="http://schemas.openxmlformats.org/officeDocument/2006/relationships/image" Target="../media/image4.png" /><Relationship Id="rId1" Type="http://schemas.openxmlformats.org/officeDocument/2006/relationships/slideMaster" Target="../slideMasters/slideMaster1.xml" /><Relationship Id="rId5" Type="http://schemas.microsoft.com/office/2007/relationships/hdphoto" Target="../media/hdphoto1.wdp" /><Relationship Id="rId4" Type="http://schemas.openxmlformats.org/officeDocument/2006/relationships/image" Target="../media/image3.png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 /><Relationship Id="rId2" Type="http://schemas.openxmlformats.org/officeDocument/2006/relationships/image" Target="../media/image4.png" /><Relationship Id="rId1" Type="http://schemas.openxmlformats.org/officeDocument/2006/relationships/slideMaster" Target="../slideMasters/slideMaster1.xml" /><Relationship Id="rId5" Type="http://schemas.microsoft.com/office/2007/relationships/hdphoto" Target="../media/hdphoto1.wdp" /><Relationship Id="rId4" Type="http://schemas.openxmlformats.org/officeDocument/2006/relationships/image" Target="../media/image3.png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 /><Relationship Id="rId2" Type="http://schemas.openxmlformats.org/officeDocument/2006/relationships/image" Target="../media/image4.png" /><Relationship Id="rId1" Type="http://schemas.openxmlformats.org/officeDocument/2006/relationships/slideMaster" Target="../slideMasters/slideMaster1.xml" /><Relationship Id="rId5" Type="http://schemas.microsoft.com/office/2007/relationships/hdphoto" Target="../media/hdphoto1.wdp" /><Relationship Id="rId4" Type="http://schemas.openxmlformats.org/officeDocument/2006/relationships/image" Target="../media/image2.png" 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 /><Relationship Id="rId2" Type="http://schemas.openxmlformats.org/officeDocument/2006/relationships/image" Target="../media/image4.png" /><Relationship Id="rId1" Type="http://schemas.openxmlformats.org/officeDocument/2006/relationships/slideMaster" Target="../slideMasters/slideMaster1.xml" /><Relationship Id="rId5" Type="http://schemas.microsoft.com/office/2007/relationships/hdphoto" Target="../media/hdphoto1.wdp" /><Relationship Id="rId4" Type="http://schemas.openxmlformats.org/officeDocument/2006/relationships/image" Target="../media/image2.png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960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nl-NL"/>
              <a:t>Klikken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84890-85D2-4D7B-8EF5-15A9C1DB8F42}" type="datetimeFigureOut">
              <a:rPr lang="en-US" dirty="0"/>
              <a:t>2/12/2023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/>
            </a:lvl1pPr>
          </a:lstStyle>
          <a:p>
            <a:fld id="{4FAB73BC-B049-4115-A692-8D63A059BFB8}" type="slidenum">
              <a:rPr lang="en-US" dirty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5839790"/>
      </p:ext>
    </p:extLst>
  </p:cSld>
  <p:clrMapOvr>
    <a:masterClrMapping/>
  </p:clrMapOvr>
  <p:transition spd="slow">
    <p:randomBar dir="vert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57CC2-0FC8-4686-B024-99790E0F5162}" type="datetimeFigureOut">
              <a:rPr lang="en-US" dirty="0"/>
              <a:t>2/12/2023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0635283"/>
      </p:ext>
    </p:extLst>
  </p:cSld>
  <p:clrMapOvr>
    <a:masterClrMapping/>
  </p:clrMapOvr>
  <p:transition spd="slow">
    <p:randomBar dir="vert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64DA5-CD3D-4590-A511-FCD3BC7A793E}" type="datetimeFigureOut">
              <a:rPr lang="en-US" dirty="0"/>
              <a:t>2/12/2023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1681521"/>
      </p:ext>
    </p:extLst>
  </p:cSld>
  <p:clrMapOvr>
    <a:masterClrMapping/>
  </p:clrMapOvr>
  <p:transition spd="slow">
    <p:randomBar dir="vert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5661D-6934-4B32-B92C-470368BF1EC6}" type="datetimeFigureOut">
              <a:rPr lang="en-US" dirty="0"/>
              <a:t>2/12/2023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771168"/>
      </p:ext>
    </p:extLst>
  </p:cSld>
  <p:clrMapOvr>
    <a:masterClrMapping/>
  </p:clrMapOvr>
  <p:transition spd="slow">
    <p:randomBar dir="vert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8000" b="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fld id="{C6F822A4-8DA6-4447-9B1F-C5DB58435268}" type="datetimeFigureOut">
              <a:rPr lang="en-US" dirty="0"/>
              <a:t>2/12/2023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endParaRPr lang="en-US" dirty="0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4FAB73BC-B049-4115-A692-8D63A059BFB8}" type="slidenum">
              <a:rPr lang="en-US" dirty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708644"/>
      </p:ext>
    </p:extLst>
  </p:cSld>
  <p:clrMapOvr>
    <a:masterClrMapping/>
  </p:clrMapOvr>
  <p:transition spd="slow">
    <p:randomBar dir="vert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8D31E-DCDA-41A7-9C67-C4B11B94D21D}" type="datetimeFigureOut">
              <a:rPr lang="en-US" dirty="0"/>
              <a:t>2/12/2023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4381004"/>
      </p:ext>
    </p:extLst>
  </p:cSld>
  <p:clrMapOvr>
    <a:masterClrMapping/>
  </p:clrMapOvr>
  <p:transition spd="slow">
    <p:randomBar dir="vert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762C0-B258-48F1-ADE6-176B4174CCDD}" type="datetimeFigureOut">
              <a:rPr lang="en-US" dirty="0"/>
              <a:t>2/12/2023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5429495"/>
      </p:ext>
    </p:extLst>
  </p:cSld>
  <p:clrMapOvr>
    <a:masterClrMapping/>
  </p:clrMapOvr>
  <p:transition spd="slow">
    <p:randomBar dir="vert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919A6-33EB-49BD-A62F-1FA56B9F9712}" type="datetimeFigureOut">
              <a:rPr lang="en-US" dirty="0"/>
              <a:t>2/12/2023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3221112"/>
      </p:ext>
    </p:extLst>
  </p:cSld>
  <p:clrMapOvr>
    <a:masterClrMapping/>
  </p:clrMapOvr>
  <p:transition spd="slow">
    <p:randomBar dir="vert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E7D1B-D673-4CF6-8672-009D42ABD2A0}" type="datetimeFigureOut">
              <a:rPr lang="en-US" dirty="0"/>
              <a:t>2/12/2023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4465259"/>
      </p:ext>
    </p:extLst>
  </p:cSld>
  <p:clrMapOvr>
    <a:masterClrMapping/>
  </p:clrMapOvr>
  <p:transition spd="slow">
    <p:randomBar dir="vert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6AA21-1863-4931-97CB-99D0A168701B}" type="datetimeFigureOut">
              <a:rPr lang="en-US" dirty="0"/>
              <a:t>2/12/2023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8964925"/>
      </p:ext>
    </p:extLst>
  </p:cSld>
  <p:clrMapOvr>
    <a:masterClrMapping/>
  </p:clrMapOvr>
  <p:transition spd="slow">
    <p:randomBar dir="vert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2C379-9A7C-4C87-A116-CBE9F58B04C5}" type="datetimeFigureOut">
              <a:rPr lang="en-US" dirty="0"/>
              <a:t>2/12/2023</a:t>
            </a:fld>
            <a:endParaRPr lang="en-US" dirty="0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1297427"/>
      </p:ext>
    </p:extLst>
  </p:cSld>
  <p:clrMapOvr>
    <a:masterClrMapping/>
  </p:clrMapOvr>
  <p:transition spd="slow">
    <p:randomBar dir="vert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13" Type="http://schemas.openxmlformats.org/officeDocument/2006/relationships/image" Target="../media/image2.png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5" Type="http://schemas.openxmlformats.org/officeDocument/2006/relationships/image" Target="../media/image3.png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Relationship Id="rId14" Type="http://schemas.microsoft.com/office/2007/relationships/hdphoto" Target="../media/hdphoto1.wdp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8664C608-40B1-4030-A28D-5B74BC98ADCE}" type="datetimeFigureOut">
              <a:rPr lang="en-US" dirty="0"/>
              <a:t>2/12/2023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dirty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8944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9" r:id="rId1"/>
    <p:sldLayoutId id="2147483810" r:id="rId2"/>
    <p:sldLayoutId id="2147483811" r:id="rId3"/>
    <p:sldLayoutId id="2147483812" r:id="rId4"/>
    <p:sldLayoutId id="2147483813" r:id="rId5"/>
    <p:sldLayoutId id="2147483814" r:id="rId6"/>
    <p:sldLayoutId id="2147483815" r:id="rId7"/>
    <p:sldLayoutId id="2147483816" r:id="rId8"/>
    <p:sldLayoutId id="2147483817" r:id="rId9"/>
    <p:sldLayoutId id="2147483818" r:id="rId10"/>
    <p:sldLayoutId id="2147483819" r:id="rId11"/>
  </p:sldLayoutIdLst>
  <p:transition spd="slow">
    <p:randomBar dir="vert"/>
  </p:transition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kern="1200" cap="all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 /><Relationship Id="rId1" Type="http://schemas.openxmlformats.org/officeDocument/2006/relationships/slideLayout" Target="../slideLayouts/slideLayout1.xml" 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 /><Relationship Id="rId1" Type="http://schemas.openxmlformats.org/officeDocument/2006/relationships/slideLayout" Target="../slideLayouts/slideLayout6.xml" 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 /><Relationship Id="rId1" Type="http://schemas.openxmlformats.org/officeDocument/2006/relationships/slideLayout" Target="../slideLayouts/slideLayout9.xml" 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 /><Relationship Id="rId1" Type="http://schemas.openxmlformats.org/officeDocument/2006/relationships/slideLayout" Target="../slideLayouts/slideLayout6.xml" 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 /><Relationship Id="rId1" Type="http://schemas.openxmlformats.org/officeDocument/2006/relationships/slideLayout" Target="../slideLayouts/slideLayout9.xml" 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 /><Relationship Id="rId1" Type="http://schemas.openxmlformats.org/officeDocument/2006/relationships/slideLayout" Target="../slideLayouts/slideLayout6.xml" 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 /><Relationship Id="rId1" Type="http://schemas.openxmlformats.org/officeDocument/2006/relationships/slideLayout" Target="../slideLayouts/slideLayout9.xml" 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Kleurpotloden in een potloodhouder op een houten tafel">
            <a:extLst>
              <a:ext uri="{FF2B5EF4-FFF2-40B4-BE49-F238E27FC236}">
                <a16:creationId xmlns:a16="http://schemas.microsoft.com/office/drawing/2014/main" id="{05860FB0-C8A9-299E-66A6-A24F15CC452D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15605" r="-2" b="-2"/>
          <a:stretch/>
        </p:blipFill>
        <p:spPr>
          <a:xfrm>
            <a:off x="19" y="10"/>
            <a:ext cx="12191962" cy="6857990"/>
          </a:xfrm>
          <a:prstGeom prst="rect">
            <a:avLst/>
          </a:prstGeom>
        </p:spPr>
      </p:pic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3785812" y="2522070"/>
            <a:ext cx="4606621" cy="1533098"/>
          </a:xfrm>
        </p:spPr>
        <p:txBody>
          <a:bodyPr>
            <a:normAutofit/>
          </a:bodyPr>
          <a:lstStyle/>
          <a:p>
            <a:r>
              <a:rPr lang="nl-NL" sz="4000" dirty="0"/>
              <a:t>How </a:t>
            </a:r>
            <a:r>
              <a:rPr lang="nl-NL" sz="4000" dirty="0" err="1"/>
              <a:t>to</a:t>
            </a:r>
            <a:r>
              <a:rPr lang="nl-NL" sz="4000" dirty="0"/>
              <a:t> draw </a:t>
            </a:r>
            <a:br>
              <a:rPr lang="nl-NL" sz="4000" dirty="0"/>
            </a:br>
            <a:r>
              <a:rPr lang="nl-NL" sz="4000" dirty="0"/>
              <a:t>a </a:t>
            </a:r>
            <a:r>
              <a:rPr lang="nl-NL" sz="4000" dirty="0" err="1"/>
              <a:t>nose</a:t>
            </a:r>
            <a:endParaRPr lang="de-DE" sz="4000" dirty="0"/>
          </a:p>
        </p:txBody>
      </p:sp>
      <p:sp>
        <p:nvSpPr>
          <p:cNvPr id="6" name="Tekstvak 5">
            <a:extLst>
              <a:ext uri="{FF2B5EF4-FFF2-40B4-BE49-F238E27FC236}">
                <a16:creationId xmlns:a16="http://schemas.microsoft.com/office/drawing/2014/main" id="{21DFAA0B-AF1F-9DC4-9F60-9940AC62F802}"/>
              </a:ext>
            </a:extLst>
          </p:cNvPr>
          <p:cNvSpPr txBox="1"/>
          <p:nvPr/>
        </p:nvSpPr>
        <p:spPr>
          <a:xfrm rot="10800000" flipV="1">
            <a:off x="9844426" y="6357831"/>
            <a:ext cx="4212081" cy="369332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l"/>
            <a:r>
              <a:rPr lang="nl-NL" dirty="0" err="1"/>
              <a:t>www.tinkelstar.be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351439039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926FCA4-8353-EBAB-DA4C-B4BA0F21FA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76086" y="1720635"/>
            <a:ext cx="10058400" cy="804672"/>
          </a:xfrm>
        </p:spPr>
        <p:txBody>
          <a:bodyPr>
            <a:normAutofit fontScale="90000"/>
          </a:bodyPr>
          <a:lstStyle/>
          <a:p>
            <a:endParaRPr lang="nl-NL" dirty="0"/>
          </a:p>
        </p:txBody>
      </p:sp>
      <p:pic>
        <p:nvPicPr>
          <p:cNvPr id="5" name="Picture 3" descr="Kleurpotloden in een potloodhouder op een houten tafel">
            <a:extLst>
              <a:ext uri="{FF2B5EF4-FFF2-40B4-BE49-F238E27FC236}">
                <a16:creationId xmlns:a16="http://schemas.microsoft.com/office/drawing/2014/main" id="{BE741190-48B4-D134-9A9C-0F11FD3DD865}"/>
              </a:ext>
            </a:extLst>
          </p:cNvPr>
          <p:cNvPicPr>
            <a:picLocks noGrp="1" noChangeAspect="1"/>
          </p:cNvPicPr>
          <p:nvPr>
            <p:ph sz="quarter" idx="4294967295"/>
          </p:nvPr>
        </p:nvPicPr>
        <p:blipFill rotWithShape="1">
          <a:blip r:embed="rId2"/>
          <a:srcRect t="15605" r="-2" b="-2"/>
          <a:stretch/>
        </p:blipFill>
        <p:spPr>
          <a:xfrm>
            <a:off x="76042" y="648493"/>
            <a:ext cx="12039915" cy="5561013"/>
          </a:xfrm>
          <a:prstGeom prst="rect">
            <a:avLst/>
          </a:prstGeom>
        </p:spPr>
      </p:pic>
      <p:sp>
        <p:nvSpPr>
          <p:cNvPr id="6" name="Rechthoek: schuine rand 5">
            <a:extLst>
              <a:ext uri="{FF2B5EF4-FFF2-40B4-BE49-F238E27FC236}">
                <a16:creationId xmlns:a16="http://schemas.microsoft.com/office/drawing/2014/main" id="{438DFEE7-BE04-1264-4F4D-A65E56937AA8}"/>
              </a:ext>
            </a:extLst>
          </p:cNvPr>
          <p:cNvSpPr/>
          <p:nvPr/>
        </p:nvSpPr>
        <p:spPr>
          <a:xfrm>
            <a:off x="848238" y="2108252"/>
            <a:ext cx="6737725" cy="1696771"/>
          </a:xfrm>
          <a:prstGeom prst="bevel">
            <a:avLst/>
          </a:prstGeom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NOSE DRAWING LESSONS </a:t>
            </a:r>
          </a:p>
          <a:p>
            <a:pPr algn="ctr"/>
            <a:r>
              <a:rPr lang="nl-NL" dirty="0" err="1"/>
              <a:t>By</a:t>
            </a:r>
            <a:r>
              <a:rPr lang="nl-NL" dirty="0"/>
              <a:t> </a:t>
            </a:r>
            <a:r>
              <a:rPr lang="nl-NL" dirty="0" err="1"/>
              <a:t>tinkelstar.be</a:t>
            </a:r>
            <a:r>
              <a:rPr lang="nl-NL" dirty="0"/>
              <a:t> </a:t>
            </a:r>
          </a:p>
        </p:txBody>
      </p:sp>
      <p:sp>
        <p:nvSpPr>
          <p:cNvPr id="8" name="Titel 1">
            <a:extLst>
              <a:ext uri="{FF2B5EF4-FFF2-40B4-BE49-F238E27FC236}">
                <a16:creationId xmlns:a16="http://schemas.microsoft.com/office/drawing/2014/main" id="{5EBACB65-12A6-F213-19E7-4024BBFB8697}"/>
              </a:ext>
            </a:extLst>
          </p:cNvPr>
          <p:cNvSpPr txBox="1">
            <a:spLocks/>
          </p:cNvSpPr>
          <p:nvPr/>
        </p:nvSpPr>
        <p:spPr>
          <a:xfrm>
            <a:off x="1157513" y="2359056"/>
            <a:ext cx="6150875" cy="1069944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400" kern="1200" cap="all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nl-NL" dirty="0">
                <a:solidFill>
                  <a:schemeClr val="tx1"/>
                </a:solidFill>
              </a:rPr>
              <a:t>              </a:t>
            </a:r>
            <a:r>
              <a:rPr lang="nl-NL" sz="6600" dirty="0">
                <a:solidFill>
                  <a:schemeClr val="bg1"/>
                </a:solidFill>
                <a:latin typeface="Bodoni MT Black" panose="02070A03080606020203" pitchFamily="18" charset="0"/>
                <a:ea typeface="Bodoni MT Black" panose="02000000000000000000" pitchFamily="2" charset="0"/>
              </a:rPr>
              <a:t>1…</a:t>
            </a:r>
            <a:endParaRPr lang="nl-NL" sz="6600" b="1" dirty="0">
              <a:solidFill>
                <a:srgbClr val="FF0000"/>
              </a:solidFill>
              <a:latin typeface="Bodoni MT Black" panose="02070A03080606020203" pitchFamily="18" charset="0"/>
              <a:ea typeface="Bodoni MT Black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2465753"/>
      </p:ext>
    </p:extLst>
  </p:cSld>
  <p:clrMapOvr>
    <a:masterClrMapping/>
  </p:clrMapOvr>
  <p:transition spd="slow">
    <p:randomBar dir="vert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hthoek: schuine rand 5">
            <a:extLst>
              <a:ext uri="{FF2B5EF4-FFF2-40B4-BE49-F238E27FC236}">
                <a16:creationId xmlns:a16="http://schemas.microsoft.com/office/drawing/2014/main" id="{45DF4EF3-EE32-1DDB-DE18-C99B812E0105}"/>
              </a:ext>
            </a:extLst>
          </p:cNvPr>
          <p:cNvSpPr/>
          <p:nvPr/>
        </p:nvSpPr>
        <p:spPr>
          <a:xfrm>
            <a:off x="305152" y="377821"/>
            <a:ext cx="7619809" cy="6102357"/>
          </a:xfrm>
          <a:prstGeom prst="beve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E0315A61-5B65-85D6-B8F0-B8F63356CD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0" y="2035771"/>
            <a:ext cx="4196441" cy="2217534"/>
          </a:xfrm>
          <a:ln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nl-NL" dirty="0">
                <a:solidFill>
                  <a:schemeClr val="tx1"/>
                </a:solidFill>
              </a:rPr>
              <a:t>              </a:t>
            </a:r>
            <a:r>
              <a:rPr lang="nl-NL" sz="6600" dirty="0">
                <a:solidFill>
                  <a:schemeClr val="bg1"/>
                </a:solidFill>
                <a:latin typeface="Bodoni MT Black" panose="02070A03080606020203" pitchFamily="18" charset="0"/>
                <a:ea typeface="Bodoni MT Black" panose="02000000000000000000" pitchFamily="2" charset="0"/>
              </a:rPr>
              <a:t>1…</a:t>
            </a:r>
            <a:endParaRPr lang="nl-NL" sz="6600" b="1" dirty="0">
              <a:solidFill>
                <a:srgbClr val="FF0000"/>
              </a:solidFill>
              <a:latin typeface="Bodoni MT Black" panose="02070A03080606020203" pitchFamily="18" charset="0"/>
              <a:ea typeface="Bodoni MT Black" panose="02000000000000000000" pitchFamily="2" charset="0"/>
            </a:endParaRPr>
          </a:p>
        </p:txBody>
      </p:sp>
      <p:pic>
        <p:nvPicPr>
          <p:cNvPr id="4" name="Afbeelding 4">
            <a:extLst>
              <a:ext uri="{FF2B5EF4-FFF2-40B4-BE49-F238E27FC236}">
                <a16:creationId xmlns:a16="http://schemas.microsoft.com/office/drawing/2014/main" id="{AD135ECB-9F17-DC5F-35EE-8DA4240BA662}"/>
              </a:ext>
            </a:extLst>
          </p:cNvPr>
          <p:cNvPicPr>
            <a:picLocks noGrp="1" noChangeAspect="1"/>
          </p:cNvPicPr>
          <p:nvPr>
            <p:ph type="pic"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850" r="14850"/>
          <a:stretch/>
        </p:blipFill>
        <p:spPr>
          <a:xfrm>
            <a:off x="1494496" y="1286012"/>
            <a:ext cx="5241119" cy="4285973"/>
          </a:xfrm>
          <a:prstGeom prst="roundRect">
            <a:avLst>
              <a:gd name="adj" fmla="val 0"/>
            </a:avLst>
          </a:prstGeom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  <p:sp>
        <p:nvSpPr>
          <p:cNvPr id="15" name="Tekstvak 14">
            <a:extLst>
              <a:ext uri="{FF2B5EF4-FFF2-40B4-BE49-F238E27FC236}">
                <a16:creationId xmlns:a16="http://schemas.microsoft.com/office/drawing/2014/main" id="{DAD207B8-B964-FE9B-3AF6-4ACBD6BBC673}"/>
              </a:ext>
            </a:extLst>
          </p:cNvPr>
          <p:cNvSpPr txBox="1"/>
          <p:nvPr/>
        </p:nvSpPr>
        <p:spPr>
          <a:xfrm rot="10800000" flipV="1">
            <a:off x="7124834" y="1851105"/>
            <a:ext cx="2138771" cy="369332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l"/>
            <a:r>
              <a:rPr lang="nl-NL" dirty="0" err="1"/>
              <a:t>www.tinkelstar.be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952884552"/>
      </p:ext>
    </p:extLst>
  </p:cSld>
  <p:clrMapOvr>
    <a:masterClrMapping/>
  </p:clrMapOvr>
  <p:transition spd="slow">
    <p:randomBar dir="vert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61BF05F-0439-04E8-61D8-469186622E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/>
          </a:p>
        </p:txBody>
      </p:sp>
      <p:pic>
        <p:nvPicPr>
          <p:cNvPr id="4" name="Picture 3" descr="Kleurpotloden in een potloodhouder op een houten tafel">
            <a:extLst>
              <a:ext uri="{FF2B5EF4-FFF2-40B4-BE49-F238E27FC236}">
                <a16:creationId xmlns:a16="http://schemas.microsoft.com/office/drawing/2014/main" id="{845C4795-AEB2-0764-503C-11C9493A01DE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15605" r="-2" b="-2"/>
          <a:stretch/>
        </p:blipFill>
        <p:spPr>
          <a:xfrm>
            <a:off x="1" y="23932"/>
            <a:ext cx="12192000" cy="6858000"/>
          </a:xfrm>
          <a:prstGeom prst="rect">
            <a:avLst/>
          </a:prstGeom>
        </p:spPr>
      </p:pic>
      <p:sp>
        <p:nvSpPr>
          <p:cNvPr id="6" name="Rechthoek: schuine rand 5">
            <a:extLst>
              <a:ext uri="{FF2B5EF4-FFF2-40B4-BE49-F238E27FC236}">
                <a16:creationId xmlns:a16="http://schemas.microsoft.com/office/drawing/2014/main" id="{935F116A-6CB4-7B5E-8ECA-D68E36ED3A71}"/>
              </a:ext>
            </a:extLst>
          </p:cNvPr>
          <p:cNvSpPr/>
          <p:nvPr/>
        </p:nvSpPr>
        <p:spPr>
          <a:xfrm>
            <a:off x="848238" y="2108252"/>
            <a:ext cx="6737725" cy="1696771"/>
          </a:xfrm>
          <a:prstGeom prst="bevel">
            <a:avLst/>
          </a:prstGeom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NOSE DRAWING LESSONS </a:t>
            </a:r>
          </a:p>
          <a:p>
            <a:pPr algn="ctr"/>
            <a:r>
              <a:rPr lang="nl-NL" dirty="0" err="1"/>
              <a:t>By</a:t>
            </a:r>
            <a:r>
              <a:rPr lang="nl-NL" dirty="0"/>
              <a:t> </a:t>
            </a:r>
            <a:r>
              <a:rPr lang="nl-NL" dirty="0" err="1"/>
              <a:t>tinkelstar.be</a:t>
            </a:r>
            <a:r>
              <a:rPr lang="nl-NL" dirty="0"/>
              <a:t> </a:t>
            </a:r>
          </a:p>
        </p:txBody>
      </p:sp>
      <p:sp>
        <p:nvSpPr>
          <p:cNvPr id="8" name="Titel 1">
            <a:extLst>
              <a:ext uri="{FF2B5EF4-FFF2-40B4-BE49-F238E27FC236}">
                <a16:creationId xmlns:a16="http://schemas.microsoft.com/office/drawing/2014/main" id="{FDE3AA4E-F69F-7E5F-3DA9-A1981E4A7F1B}"/>
              </a:ext>
            </a:extLst>
          </p:cNvPr>
          <p:cNvSpPr txBox="1">
            <a:spLocks/>
          </p:cNvSpPr>
          <p:nvPr/>
        </p:nvSpPr>
        <p:spPr>
          <a:xfrm>
            <a:off x="1157513" y="2359056"/>
            <a:ext cx="6150875" cy="1069944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400" kern="1200" cap="all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nl-NL" dirty="0">
                <a:solidFill>
                  <a:schemeClr val="tx1"/>
                </a:solidFill>
              </a:rPr>
              <a:t>              </a:t>
            </a:r>
            <a:r>
              <a:rPr lang="nl-NL" sz="6600" dirty="0">
                <a:solidFill>
                  <a:schemeClr val="bg1"/>
                </a:solidFill>
                <a:latin typeface="Bodoni MT Black" panose="02070A03080606020203" pitchFamily="18" charset="0"/>
              </a:rPr>
              <a:t>2</a:t>
            </a:r>
            <a:r>
              <a:rPr lang="nl-NL" sz="6600" dirty="0">
                <a:solidFill>
                  <a:schemeClr val="bg1"/>
                </a:solidFill>
                <a:latin typeface="Bodoni MT Black" panose="02070A03080606020203" pitchFamily="18" charset="0"/>
                <a:ea typeface="Bodoni MT Black" panose="02000000000000000000" pitchFamily="2" charset="0"/>
              </a:rPr>
              <a:t>…</a:t>
            </a:r>
            <a:endParaRPr lang="nl-NL" sz="6600" b="1" dirty="0">
              <a:solidFill>
                <a:srgbClr val="FF0000"/>
              </a:solidFill>
              <a:latin typeface="Bodoni MT Black" panose="02070A03080606020203" pitchFamily="18" charset="0"/>
              <a:ea typeface="Bodoni MT Black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9123567"/>
      </p:ext>
    </p:extLst>
  </p:cSld>
  <p:clrMapOvr>
    <a:masterClrMapping/>
  </p:clrMapOvr>
  <p:transition spd="slow">
    <p:randomBar dir="vert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afbeelding 2">
            <a:extLst>
              <a:ext uri="{FF2B5EF4-FFF2-40B4-BE49-F238E27FC236}">
                <a16:creationId xmlns:a16="http://schemas.microsoft.com/office/drawing/2014/main" id="{437E6066-CDA6-E7E6-DFF6-2C28782A2ECD}"/>
              </a:ext>
            </a:extLst>
          </p:cNvPr>
          <p:cNvSpPr>
            <a:spLocks noGrp="1"/>
          </p:cNvSpPr>
          <p:nvPr>
            <p:ph type="pic" idx="1"/>
          </p:nvPr>
        </p:nvSpPr>
        <p:spPr/>
      </p:sp>
      <p:sp>
        <p:nvSpPr>
          <p:cNvPr id="6" name="Rechthoek: schuine rand 5">
            <a:extLst>
              <a:ext uri="{FF2B5EF4-FFF2-40B4-BE49-F238E27FC236}">
                <a16:creationId xmlns:a16="http://schemas.microsoft.com/office/drawing/2014/main" id="{04D9056D-0D06-1761-1996-AE78248E788A}"/>
              </a:ext>
            </a:extLst>
          </p:cNvPr>
          <p:cNvSpPr/>
          <p:nvPr/>
        </p:nvSpPr>
        <p:spPr>
          <a:xfrm>
            <a:off x="0" y="0"/>
            <a:ext cx="8303740" cy="6858000"/>
          </a:xfrm>
          <a:prstGeom prst="beve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8" name="Titel 1">
            <a:extLst>
              <a:ext uri="{FF2B5EF4-FFF2-40B4-BE49-F238E27FC236}">
                <a16:creationId xmlns:a16="http://schemas.microsoft.com/office/drawing/2014/main" id="{986712DF-34CD-E2FA-F51A-C72967917816}"/>
              </a:ext>
            </a:extLst>
          </p:cNvPr>
          <p:cNvSpPr txBox="1">
            <a:spLocks/>
          </p:cNvSpPr>
          <p:nvPr/>
        </p:nvSpPr>
        <p:spPr>
          <a:xfrm>
            <a:off x="7553599" y="2278124"/>
            <a:ext cx="3200401" cy="2338185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1" kern="1200" cap="all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nl-NL" dirty="0">
                <a:solidFill>
                  <a:schemeClr val="tx1"/>
                </a:solidFill>
              </a:rPr>
              <a:t>              </a:t>
            </a:r>
            <a:r>
              <a:rPr lang="nl-NL" sz="6600" dirty="0">
                <a:solidFill>
                  <a:schemeClr val="bg1"/>
                </a:solidFill>
                <a:latin typeface="Bodoni MT Black" panose="02070A03080606020203" pitchFamily="18" charset="0"/>
              </a:rPr>
              <a:t>2</a:t>
            </a:r>
            <a:r>
              <a:rPr lang="nl-NL" sz="6600" dirty="0">
                <a:solidFill>
                  <a:schemeClr val="bg1"/>
                </a:solidFill>
                <a:latin typeface="Bodoni MT Black" panose="02070A03080606020203" pitchFamily="18" charset="0"/>
                <a:ea typeface="Bodoni MT Black" panose="02000000000000000000" pitchFamily="2" charset="0"/>
              </a:rPr>
              <a:t>…</a:t>
            </a:r>
            <a:endParaRPr lang="nl-NL" sz="6600" dirty="0">
              <a:solidFill>
                <a:srgbClr val="FF0000"/>
              </a:solidFill>
              <a:latin typeface="Bodoni MT Black" panose="02070A03080606020203" pitchFamily="18" charset="0"/>
              <a:ea typeface="Bodoni MT Black" panose="02000000000000000000" pitchFamily="2" charset="0"/>
            </a:endParaRPr>
          </a:p>
        </p:txBody>
      </p:sp>
      <p:pic>
        <p:nvPicPr>
          <p:cNvPr id="10" name="Afbeelding 4">
            <a:extLst>
              <a:ext uri="{FF2B5EF4-FFF2-40B4-BE49-F238E27FC236}">
                <a16:creationId xmlns:a16="http://schemas.microsoft.com/office/drawing/2014/main" id="{852161DA-BC84-EA27-5145-62F69F96BD7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9538" y="882796"/>
            <a:ext cx="6175522" cy="5092407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  <p:sp>
        <p:nvSpPr>
          <p:cNvPr id="12" name="Tekstvak 11">
            <a:extLst>
              <a:ext uri="{FF2B5EF4-FFF2-40B4-BE49-F238E27FC236}">
                <a16:creationId xmlns:a16="http://schemas.microsoft.com/office/drawing/2014/main" id="{B9BB22A2-CDDD-A01D-F204-30FE4A2D640D}"/>
              </a:ext>
            </a:extLst>
          </p:cNvPr>
          <p:cNvSpPr txBox="1"/>
          <p:nvPr/>
        </p:nvSpPr>
        <p:spPr>
          <a:xfrm rot="10800000" flipV="1">
            <a:off x="8214598" y="1908792"/>
            <a:ext cx="2138771" cy="369332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l"/>
            <a:r>
              <a:rPr lang="nl-NL" dirty="0" err="1"/>
              <a:t>www.tinkelstar.be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64830293"/>
      </p:ext>
    </p:extLst>
  </p:cSld>
  <p:clrMapOvr>
    <a:masterClrMapping/>
  </p:clrMapOvr>
  <p:transition spd="slow">
    <p:randomBar dir="vert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BFAE997-159F-4415-1A07-7CA8B862CA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/>
          </a:p>
        </p:txBody>
      </p:sp>
      <p:pic>
        <p:nvPicPr>
          <p:cNvPr id="4" name="Picture 3" descr="Kleurpotloden in een potloodhouder op een houten tafel">
            <a:extLst>
              <a:ext uri="{FF2B5EF4-FFF2-40B4-BE49-F238E27FC236}">
                <a16:creationId xmlns:a16="http://schemas.microsoft.com/office/drawing/2014/main" id="{C8FFEBD2-64D7-C5D6-6B88-B37383846B14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15605" r="-2" b="-2"/>
          <a:stretch/>
        </p:blipFill>
        <p:spPr>
          <a:xfrm>
            <a:off x="1" y="23932"/>
            <a:ext cx="12192000" cy="6858000"/>
          </a:xfrm>
          <a:prstGeom prst="rect">
            <a:avLst/>
          </a:prstGeom>
        </p:spPr>
      </p:pic>
      <p:sp>
        <p:nvSpPr>
          <p:cNvPr id="6" name="Rechthoek: schuine rand 5">
            <a:extLst>
              <a:ext uri="{FF2B5EF4-FFF2-40B4-BE49-F238E27FC236}">
                <a16:creationId xmlns:a16="http://schemas.microsoft.com/office/drawing/2014/main" id="{945AB974-C30C-1F6A-2282-2EB0682CB2BE}"/>
              </a:ext>
            </a:extLst>
          </p:cNvPr>
          <p:cNvSpPr/>
          <p:nvPr/>
        </p:nvSpPr>
        <p:spPr>
          <a:xfrm>
            <a:off x="848238" y="2108252"/>
            <a:ext cx="6737725" cy="1696771"/>
          </a:xfrm>
          <a:prstGeom prst="bevel">
            <a:avLst/>
          </a:prstGeom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NOSE DRAWING LESSONS </a:t>
            </a:r>
          </a:p>
          <a:p>
            <a:pPr algn="ctr"/>
            <a:r>
              <a:rPr lang="nl-NL" dirty="0" err="1"/>
              <a:t>By</a:t>
            </a:r>
            <a:r>
              <a:rPr lang="nl-NL" dirty="0"/>
              <a:t> </a:t>
            </a:r>
            <a:r>
              <a:rPr lang="nl-NL" dirty="0" err="1"/>
              <a:t>tinkelstar.be</a:t>
            </a:r>
            <a:r>
              <a:rPr lang="nl-NL" dirty="0"/>
              <a:t> </a:t>
            </a:r>
          </a:p>
        </p:txBody>
      </p:sp>
      <p:sp>
        <p:nvSpPr>
          <p:cNvPr id="8" name="Titel 1">
            <a:extLst>
              <a:ext uri="{FF2B5EF4-FFF2-40B4-BE49-F238E27FC236}">
                <a16:creationId xmlns:a16="http://schemas.microsoft.com/office/drawing/2014/main" id="{88EF23F0-654A-547C-8B95-D4AD19E9914A}"/>
              </a:ext>
            </a:extLst>
          </p:cNvPr>
          <p:cNvSpPr txBox="1">
            <a:spLocks/>
          </p:cNvSpPr>
          <p:nvPr/>
        </p:nvSpPr>
        <p:spPr>
          <a:xfrm>
            <a:off x="1157513" y="2359056"/>
            <a:ext cx="6150875" cy="1069944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400" kern="1200" cap="all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nl-NL" dirty="0">
                <a:solidFill>
                  <a:schemeClr val="tx1"/>
                </a:solidFill>
              </a:rPr>
              <a:t>              </a:t>
            </a:r>
            <a:r>
              <a:rPr lang="nl-NL" sz="6600" dirty="0">
                <a:solidFill>
                  <a:schemeClr val="bg1"/>
                </a:solidFill>
                <a:latin typeface="Bodoni MT Black" panose="02070A03080606020203" pitchFamily="18" charset="0"/>
              </a:rPr>
              <a:t>3</a:t>
            </a:r>
            <a:r>
              <a:rPr lang="nl-NL" sz="6600" dirty="0">
                <a:solidFill>
                  <a:schemeClr val="bg1"/>
                </a:solidFill>
                <a:latin typeface="Bodoni MT Black" panose="02070A03080606020203" pitchFamily="18" charset="0"/>
                <a:ea typeface="Bodoni MT Black" panose="02000000000000000000" pitchFamily="2" charset="0"/>
              </a:rPr>
              <a:t>…</a:t>
            </a:r>
            <a:endParaRPr lang="nl-NL" sz="6600" b="1" dirty="0">
              <a:solidFill>
                <a:srgbClr val="FF0000"/>
              </a:solidFill>
              <a:latin typeface="Bodoni MT Black" panose="02070A03080606020203" pitchFamily="18" charset="0"/>
              <a:ea typeface="Bodoni MT Black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5550401"/>
      </p:ext>
    </p:extLst>
  </p:cSld>
  <p:clrMapOvr>
    <a:masterClrMapping/>
  </p:clrMapOvr>
  <p:transition spd="slow">
    <p:randomBar dir="vert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el 1">
            <a:extLst>
              <a:ext uri="{FF2B5EF4-FFF2-40B4-BE49-F238E27FC236}">
                <a16:creationId xmlns:a16="http://schemas.microsoft.com/office/drawing/2014/main" id="{A318D102-7FE5-719F-9B93-84C1A16827CA}"/>
              </a:ext>
            </a:extLst>
          </p:cNvPr>
          <p:cNvSpPr txBox="1">
            <a:spLocks noGrp="1"/>
          </p:cNvSpPr>
          <p:nvPr>
            <p:ph type="body" sz="half" idx="2"/>
          </p:nvPr>
        </p:nvSpPr>
        <p:spPr>
          <a:xfrm>
            <a:off x="6967666" y="2697482"/>
            <a:ext cx="3200400" cy="173736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1" kern="1200" cap="all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nl-NL" dirty="0">
                <a:solidFill>
                  <a:schemeClr val="tx1"/>
                </a:solidFill>
              </a:rPr>
              <a:t> </a:t>
            </a:r>
            <a:r>
              <a:rPr lang="nl-NL" sz="6600" dirty="0">
                <a:solidFill>
                  <a:schemeClr val="bg1"/>
                </a:solidFill>
                <a:latin typeface="Bodoni MT Black" panose="02070A03080606020203" pitchFamily="18" charset="0"/>
              </a:rPr>
              <a:t>3</a:t>
            </a:r>
            <a:r>
              <a:rPr lang="nl-NL" sz="6600" dirty="0">
                <a:solidFill>
                  <a:schemeClr val="bg1"/>
                </a:solidFill>
                <a:latin typeface="Bodoni MT Black" panose="02070A03080606020203" pitchFamily="18" charset="0"/>
                <a:ea typeface="Bodoni MT Black" panose="02000000000000000000" pitchFamily="2" charset="0"/>
              </a:rPr>
              <a:t>…</a:t>
            </a:r>
            <a:endParaRPr lang="nl-NL" sz="6600" dirty="0">
              <a:solidFill>
                <a:srgbClr val="FF0000"/>
              </a:solidFill>
              <a:latin typeface="Bodoni MT Black" panose="02070A03080606020203" pitchFamily="18" charset="0"/>
              <a:ea typeface="Bodoni MT Black" panose="02000000000000000000" pitchFamily="2" charset="0"/>
            </a:endParaRPr>
          </a:p>
        </p:txBody>
      </p:sp>
      <p:pic>
        <p:nvPicPr>
          <p:cNvPr id="15" name="Afbeelding 4">
            <a:extLst>
              <a:ext uri="{FF2B5EF4-FFF2-40B4-BE49-F238E27FC236}">
                <a16:creationId xmlns:a16="http://schemas.microsoft.com/office/drawing/2014/main" id="{C0B308DD-FBFF-E924-1539-B3C50A729D98}"/>
              </a:ext>
            </a:extLst>
          </p:cNvPr>
          <p:cNvPicPr>
            <a:picLocks noGrp="1" noChangeAspect="1"/>
          </p:cNvPicPr>
          <p:nvPr>
            <p:ph type="pic"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295" b="7295"/>
          <a:stretch/>
        </p:blipFill>
        <p:spPr>
          <a:xfrm>
            <a:off x="678871" y="656357"/>
            <a:ext cx="6492544" cy="554528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  <p:sp>
        <p:nvSpPr>
          <p:cNvPr id="17" name="Tekstvak 16">
            <a:extLst>
              <a:ext uri="{FF2B5EF4-FFF2-40B4-BE49-F238E27FC236}">
                <a16:creationId xmlns:a16="http://schemas.microsoft.com/office/drawing/2014/main" id="{D2C7EA8A-F5FF-B00D-94D4-EBD17B3AE41A}"/>
              </a:ext>
            </a:extLst>
          </p:cNvPr>
          <p:cNvSpPr txBox="1"/>
          <p:nvPr/>
        </p:nvSpPr>
        <p:spPr>
          <a:xfrm rot="10800000" flipV="1">
            <a:off x="7600355" y="2512816"/>
            <a:ext cx="2138771" cy="369332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l"/>
            <a:r>
              <a:rPr lang="nl-NL" dirty="0" err="1"/>
              <a:t>www.tinkelstar.be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013392024"/>
      </p:ext>
    </p:extLst>
  </p:cSld>
  <p:clrMapOvr>
    <a:masterClrMapping/>
  </p:clrMapOvr>
  <p:transition spd="slow">
    <p:randomBar dir="vert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6B56AEE-D749-1B12-490C-4870663002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br>
              <a:rPr lang="nl-NL" dirty="0"/>
            </a:br>
            <a:endParaRPr lang="nl-NL" dirty="0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5095AD83-82C5-AB8F-3072-67ADEFE46C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>
            <a:normAutofit/>
          </a:bodyPr>
          <a:lstStyle/>
          <a:p>
            <a:pPr algn="ctr"/>
            <a:r>
              <a:rPr lang="nl-NL" sz="7200" b="1" dirty="0">
                <a:solidFill>
                  <a:srgbClr val="FF0000"/>
                </a:solidFill>
                <a:latin typeface="+mj-lt"/>
              </a:rPr>
              <a:t>…The End…</a:t>
            </a:r>
          </a:p>
        </p:txBody>
      </p:sp>
      <p:sp>
        <p:nvSpPr>
          <p:cNvPr id="5" name="Rechthoek: schuine rand 4">
            <a:extLst>
              <a:ext uri="{FF2B5EF4-FFF2-40B4-BE49-F238E27FC236}">
                <a16:creationId xmlns:a16="http://schemas.microsoft.com/office/drawing/2014/main" id="{DB2AEC05-EC1A-87DD-4E48-8D3416107ED3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beve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4" name="Tekstvak 3">
            <a:extLst>
              <a:ext uri="{FF2B5EF4-FFF2-40B4-BE49-F238E27FC236}">
                <a16:creationId xmlns:a16="http://schemas.microsoft.com/office/drawing/2014/main" id="{454E58BE-FF31-EBAD-2F7F-F91CD7F776A0}"/>
              </a:ext>
            </a:extLst>
          </p:cNvPr>
          <p:cNvSpPr txBox="1"/>
          <p:nvPr/>
        </p:nvSpPr>
        <p:spPr>
          <a:xfrm rot="10800000" flipV="1">
            <a:off x="2852602" y="2967335"/>
            <a:ext cx="6486795" cy="923330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l"/>
            <a:r>
              <a:rPr lang="nl-NL" sz="5400" b="1" dirty="0" err="1"/>
              <a:t>www.tinkelstar.be</a:t>
            </a:r>
            <a:endParaRPr lang="nl-NL" sz="5400" b="1" dirty="0"/>
          </a:p>
        </p:txBody>
      </p:sp>
    </p:spTree>
    <p:extLst>
      <p:ext uri="{BB962C8B-B14F-4D97-AF65-F5344CB8AC3E}">
        <p14:creationId xmlns:p14="http://schemas.microsoft.com/office/powerpoint/2010/main" val="1559739260"/>
      </p:ext>
    </p:extLst>
  </p:cSld>
  <p:clrMapOvr>
    <a:masterClrMapping/>
  </p:clrMapOvr>
  <p:transition spd="slow">
    <p:randomBar dir="vert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99253867"/>
      </p:ext>
    </p:extLst>
  </p:cSld>
  <p:clrMapOvr>
    <a:masterClrMapping/>
  </p:clrMapOvr>
  <p:transition spd="slow">
    <p:randomBar dir="vert"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 /></Relationships>
</file>

<file path=ppt/theme/theme1.xml><?xml version="1.0" encoding="utf-8"?>
<a:theme xmlns:a="http://schemas.openxmlformats.org/drawingml/2006/main" name="Houttype">
  <a:themeElements>
    <a:clrScheme name="Wood Type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Wood Type">
      <a:majorFont>
        <a:latin typeface="Rockwell Condensed" panose="02060603050405020104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 panose="02060603020205020403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Wood Type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Breedbeeld</PresentationFormat>
  <Paragraphs>0</Paragraphs>
  <Slides>9</Slides>
  <Notes>0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9</vt:i4>
      </vt:variant>
    </vt:vector>
  </HeadingPairs>
  <TitlesOfParts>
    <vt:vector size="10" baseType="lpstr">
      <vt:lpstr>Houttype</vt:lpstr>
      <vt:lpstr>How to draw  a nose</vt:lpstr>
      <vt:lpstr>PowerPoint-presentatie</vt:lpstr>
      <vt:lpstr>              1…</vt:lpstr>
      <vt:lpstr>PowerPoint-presentatie</vt:lpstr>
      <vt:lpstr>PowerPoint-presentatie</vt:lpstr>
      <vt:lpstr>PowerPoint-presentatie</vt:lpstr>
      <vt:lpstr>PowerPoint-presentatie</vt:lpstr>
      <vt:lpstr> </vt:lpstr>
      <vt:lpstr>PowerPoint-presentatie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/>
  <cp:lastModifiedBy>Kristel Evers</cp:lastModifiedBy>
  <cp:revision>10</cp:revision>
  <dcterms:created xsi:type="dcterms:W3CDTF">2022-10-05T13:42:31Z</dcterms:created>
  <dcterms:modified xsi:type="dcterms:W3CDTF">2023-02-12T17:53:27Z</dcterms:modified>
</cp:coreProperties>
</file>