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8" r:id="rId1"/>
  </p:sldMasterIdLst>
  <p:sldIdLst>
    <p:sldId id="256" r:id="rId2"/>
    <p:sldId id="261" r:id="rId3"/>
    <p:sldId id="257" r:id="rId4"/>
    <p:sldId id="262" r:id="rId5"/>
    <p:sldId id="264" r:id="rId6"/>
    <p:sldId id="263" r:id="rId7"/>
    <p:sldId id="258" r:id="rId8"/>
    <p:sldId id="260" r:id="rId9"/>
    <p:sldId id="259" r:id="rId1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3.png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 /><Relationship Id="rId2" Type="http://schemas.openxmlformats.org/officeDocument/2006/relationships/image" Target="../media/image4.png" /><Relationship Id="rId1" Type="http://schemas.openxmlformats.org/officeDocument/2006/relationships/slideMaster" Target="../slideMasters/slideMaster1.xml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5839790"/>
      </p:ext>
    </p:extLst>
  </p:cSld>
  <p:clrMapOvr>
    <a:masterClrMapping/>
  </p:clrMapOvr>
  <p:transition spd="slow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635283"/>
      </p:ext>
    </p:extLst>
  </p:cSld>
  <p:clrMapOvr>
    <a:masterClrMapping/>
  </p:clrMapOvr>
  <p:transition spd="slow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681521"/>
      </p:ext>
    </p:extLst>
  </p:cSld>
  <p:clrMapOvr>
    <a:masterClrMapping/>
  </p:clrMapOvr>
  <p:transition spd="slow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71168"/>
      </p:ext>
    </p:extLst>
  </p:cSld>
  <p:clrMapOvr>
    <a:masterClrMapping/>
  </p:clrMapOvr>
  <p:transition spd="slow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8644"/>
      </p:ext>
    </p:extLst>
  </p:cSld>
  <p:clrMapOvr>
    <a:masterClrMapping/>
  </p:clrMapOvr>
  <p:transition spd="slow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381004"/>
      </p:ext>
    </p:extLst>
  </p:cSld>
  <p:clrMapOvr>
    <a:masterClrMapping/>
  </p:clrMapOvr>
  <p:transition spd="slow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429495"/>
      </p:ext>
    </p:extLst>
  </p:cSld>
  <p:clrMapOvr>
    <a:masterClrMapping/>
  </p:clrMapOvr>
  <p:transition spd="slow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221112"/>
      </p:ext>
    </p:extLst>
  </p:cSld>
  <p:clrMapOvr>
    <a:masterClrMapping/>
  </p:clrMapOvr>
  <p:transition spd="slow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465259"/>
      </p:ext>
    </p:extLst>
  </p:cSld>
  <p:clrMapOvr>
    <a:masterClrMapping/>
  </p:clrMapOvr>
  <p:transition spd="slow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964925"/>
      </p:ext>
    </p:extLst>
  </p:cSld>
  <p:clrMapOvr>
    <a:masterClrMapping/>
  </p:clrMapOvr>
  <p:transition spd="slow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2/11/2023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297427"/>
      </p:ext>
    </p:extLst>
  </p:cSld>
  <p:clrMapOvr>
    <a:masterClrMapping/>
  </p:clrMapOvr>
  <p:transition spd="slow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2.pn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image" Target="../media/image3.png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microsoft.com/office/2007/relationships/hdphoto" Target="../media/hdphoto1.wdp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2/11/2023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94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</p:sldLayoutIdLst>
  <p:transition spd="slow">
    <p:randomBar dir="vert"/>
  </p:transition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9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9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6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 /><Relationship Id="rId1" Type="http://schemas.openxmlformats.org/officeDocument/2006/relationships/slideLayout" Target="../slideLayouts/slideLayout9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05860FB0-C8A9-299E-66A6-A24F15CC45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9" y="10"/>
            <a:ext cx="12191962" cy="685799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785812" y="2522070"/>
            <a:ext cx="4606621" cy="1533098"/>
          </a:xfrm>
        </p:spPr>
        <p:txBody>
          <a:bodyPr>
            <a:normAutofit/>
          </a:bodyPr>
          <a:lstStyle/>
          <a:p>
            <a:r>
              <a:rPr lang="nl-NL" sz="4000" dirty="0"/>
              <a:t>How </a:t>
            </a:r>
            <a:r>
              <a:rPr lang="nl-NL" sz="4000" dirty="0" err="1"/>
              <a:t>to</a:t>
            </a:r>
            <a:r>
              <a:rPr lang="nl-NL" sz="4000" dirty="0"/>
              <a:t> draw </a:t>
            </a:r>
            <a:br>
              <a:rPr lang="nl-NL" sz="4000" dirty="0"/>
            </a:br>
            <a:r>
              <a:rPr lang="nl-NL" sz="4000" dirty="0"/>
              <a:t>a </a:t>
            </a:r>
            <a:r>
              <a:rPr lang="nl-NL" sz="4000" dirty="0" err="1"/>
              <a:t>nose</a:t>
            </a:r>
            <a:endParaRPr lang="de-DE" sz="4000" dirty="0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21DFAA0B-AF1F-9DC4-9F60-9940AC62F802}"/>
              </a:ext>
            </a:extLst>
          </p:cNvPr>
          <p:cNvSpPr txBox="1"/>
          <p:nvPr/>
        </p:nvSpPr>
        <p:spPr>
          <a:xfrm rot="10800000" flipV="1">
            <a:off x="9844426" y="6357831"/>
            <a:ext cx="421208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514390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26FCA4-8353-EBAB-DA4C-B4BA0F21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086" y="1720635"/>
            <a:ext cx="10058400" cy="80467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pic>
        <p:nvPicPr>
          <p:cNvPr id="5" name="Picture 3" descr="Kleurpotloden in een potloodhouder op een houten tafel">
            <a:extLst>
              <a:ext uri="{FF2B5EF4-FFF2-40B4-BE49-F238E27FC236}">
                <a16:creationId xmlns:a16="http://schemas.microsoft.com/office/drawing/2014/main" id="{BE741190-48B4-D134-9A9C-0F11FD3DD865}"/>
              </a:ext>
            </a:extLst>
          </p:cNvPr>
          <p:cNvPicPr>
            <a:picLocks noGrp="1" noChangeAspect="1"/>
          </p:cNvPicPr>
          <p:nvPr>
            <p:ph sz="quarter" idx="4294967295"/>
          </p:nvPr>
        </p:nvPicPr>
        <p:blipFill rotWithShape="1">
          <a:blip r:embed="rId2"/>
          <a:srcRect t="15605" r="-2" b="-2"/>
          <a:stretch/>
        </p:blipFill>
        <p:spPr>
          <a:xfrm>
            <a:off x="76042" y="648493"/>
            <a:ext cx="12039915" cy="5561013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38DFEE7-BE04-1264-4F4D-A65E56937AA8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5EBACB65-12A6-F213-19E7-4024BBFB8697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65753"/>
      </p:ext>
    </p:extLst>
  </p:cSld>
  <p:clrMapOvr>
    <a:masterClrMapping/>
  </p:clrMapOvr>
  <p:transition spd="slow"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45DF4EF3-EE32-1DDB-DE18-C99B812E0105}"/>
              </a:ext>
            </a:extLst>
          </p:cNvPr>
          <p:cNvSpPr/>
          <p:nvPr/>
        </p:nvSpPr>
        <p:spPr>
          <a:xfrm>
            <a:off x="305152" y="377821"/>
            <a:ext cx="7619809" cy="6102357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315A61-5B65-85D6-B8F0-B8F63356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035771"/>
            <a:ext cx="4196441" cy="2217534"/>
          </a:xfr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1…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4" name="Afbeelding 4">
            <a:extLst>
              <a:ext uri="{FF2B5EF4-FFF2-40B4-BE49-F238E27FC236}">
                <a16:creationId xmlns:a16="http://schemas.microsoft.com/office/drawing/2014/main" id="{AD135ECB-9F17-DC5F-35EE-8DA4240BA66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50" r="14850"/>
          <a:stretch/>
        </p:blipFill>
        <p:spPr>
          <a:xfrm>
            <a:off x="1494496" y="1286012"/>
            <a:ext cx="5241119" cy="4285973"/>
          </a:xfrm>
          <a:prstGeom prst="roundRect">
            <a:avLst>
              <a:gd name="adj" fmla="val 0"/>
            </a:avLst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DAD207B8-B964-FE9B-3AF6-4ACBD6BBC673}"/>
              </a:ext>
            </a:extLst>
          </p:cNvPr>
          <p:cNvSpPr txBox="1"/>
          <p:nvPr/>
        </p:nvSpPr>
        <p:spPr>
          <a:xfrm rot="10800000" flipV="1">
            <a:off x="7124834" y="1851105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52884552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BF05F-0439-04E8-61D8-469186622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845C4795-AEB2-0764-503C-11C9493A01D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35F116A-6CB4-7B5E-8ECA-D68E36ED3A71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DE3AA4E-F69F-7E5F-3DA9-A1981E4A7F1B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123567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37E6066-CDA6-E7E6-DFF6-2C28782A2ECD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04D9056D-0D06-1761-1996-AE78248E788A}"/>
              </a:ext>
            </a:extLst>
          </p:cNvPr>
          <p:cNvSpPr/>
          <p:nvPr/>
        </p:nvSpPr>
        <p:spPr>
          <a:xfrm>
            <a:off x="0" y="0"/>
            <a:ext cx="830374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986712DF-34CD-E2FA-F51A-C72967917816}"/>
              </a:ext>
            </a:extLst>
          </p:cNvPr>
          <p:cNvSpPr txBox="1">
            <a:spLocks/>
          </p:cNvSpPr>
          <p:nvPr/>
        </p:nvSpPr>
        <p:spPr>
          <a:xfrm>
            <a:off x="7553599" y="2278124"/>
            <a:ext cx="3200401" cy="233818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2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0" name="Afbeelding 4">
            <a:extLst>
              <a:ext uri="{FF2B5EF4-FFF2-40B4-BE49-F238E27FC236}">
                <a16:creationId xmlns:a16="http://schemas.microsoft.com/office/drawing/2014/main" id="{852161DA-BC84-EA27-5145-62F69F96BD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538" y="882796"/>
            <a:ext cx="6175522" cy="509240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B9BB22A2-CDDD-A01D-F204-30FE4A2D640D}"/>
              </a:ext>
            </a:extLst>
          </p:cNvPr>
          <p:cNvSpPr txBox="1"/>
          <p:nvPr/>
        </p:nvSpPr>
        <p:spPr>
          <a:xfrm rot="10800000" flipV="1">
            <a:off x="8214598" y="1908792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830293"/>
      </p:ext>
    </p:extLst>
  </p:cSld>
  <p:clrMapOvr>
    <a:masterClrMapping/>
  </p:clrMapOvr>
  <p:transition spd="slow">
    <p:randomBar dir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FAE997-159F-4415-1A07-7CA8B862C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4" name="Picture 3" descr="Kleurpotloden in een potloodhouder op een houten tafel">
            <a:extLst>
              <a:ext uri="{FF2B5EF4-FFF2-40B4-BE49-F238E27FC236}">
                <a16:creationId xmlns:a16="http://schemas.microsoft.com/office/drawing/2014/main" id="{C8FFEBD2-64D7-C5D6-6B88-B37383846B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605" r="-2" b="-2"/>
          <a:stretch/>
        </p:blipFill>
        <p:spPr>
          <a:xfrm>
            <a:off x="1" y="23932"/>
            <a:ext cx="12192000" cy="6858000"/>
          </a:xfrm>
          <a:prstGeom prst="rect">
            <a:avLst/>
          </a:prstGeom>
        </p:spPr>
      </p:pic>
      <p:sp>
        <p:nvSpPr>
          <p:cNvPr id="6" name="Rechthoek: schuine rand 5">
            <a:extLst>
              <a:ext uri="{FF2B5EF4-FFF2-40B4-BE49-F238E27FC236}">
                <a16:creationId xmlns:a16="http://schemas.microsoft.com/office/drawing/2014/main" id="{945AB974-C30C-1F6A-2282-2EB0682CB2BE}"/>
              </a:ext>
            </a:extLst>
          </p:cNvPr>
          <p:cNvSpPr/>
          <p:nvPr/>
        </p:nvSpPr>
        <p:spPr>
          <a:xfrm>
            <a:off x="848238" y="2108252"/>
            <a:ext cx="6737725" cy="1696771"/>
          </a:xfrm>
          <a:prstGeom prst="bevel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/>
              <a:t>NOSE DRAWING LESSONS </a:t>
            </a:r>
          </a:p>
          <a:p>
            <a:pPr algn="ctr"/>
            <a:r>
              <a:rPr lang="nl-NL" dirty="0" err="1"/>
              <a:t>By</a:t>
            </a:r>
            <a:r>
              <a:rPr lang="nl-NL" dirty="0"/>
              <a:t> </a:t>
            </a:r>
            <a:r>
              <a:rPr lang="nl-NL" dirty="0" err="1"/>
              <a:t>tinkelstar.be</a:t>
            </a:r>
            <a:r>
              <a:rPr lang="nl-NL" dirty="0"/>
              <a:t> 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88EF23F0-654A-547C-8B95-D4AD19E9914A}"/>
              </a:ext>
            </a:extLst>
          </p:cNvPr>
          <p:cNvSpPr txBox="1">
            <a:spLocks/>
          </p:cNvSpPr>
          <p:nvPr/>
        </p:nvSpPr>
        <p:spPr>
          <a:xfrm>
            <a:off x="1157513" y="2359056"/>
            <a:ext cx="6150875" cy="1069944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             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b="1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50401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 1">
            <a:extLst>
              <a:ext uri="{FF2B5EF4-FFF2-40B4-BE49-F238E27FC236}">
                <a16:creationId xmlns:a16="http://schemas.microsoft.com/office/drawing/2014/main" id="{A318D102-7FE5-719F-9B93-84C1A16827CA}"/>
              </a:ext>
            </a:extLst>
          </p:cNvPr>
          <p:cNvSpPr txBox="1">
            <a:spLocks noGrp="1"/>
          </p:cNvSpPr>
          <p:nvPr>
            <p:ph type="body" sz="half" idx="2"/>
          </p:nvPr>
        </p:nvSpPr>
        <p:spPr>
          <a:xfrm>
            <a:off x="6967666" y="2697482"/>
            <a:ext cx="3200400" cy="173736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cap="all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</a:rPr>
              <a:t>3</a:t>
            </a:r>
            <a:r>
              <a:rPr lang="nl-NL" sz="6600" dirty="0">
                <a:solidFill>
                  <a:schemeClr val="bg1"/>
                </a:solidFill>
                <a:latin typeface="Bodoni MT Black" panose="02070A03080606020203" pitchFamily="18" charset="0"/>
                <a:ea typeface="Bodoni MT Black" panose="02000000000000000000" pitchFamily="2" charset="0"/>
              </a:rPr>
              <a:t>…</a:t>
            </a:r>
            <a:endParaRPr lang="nl-NL" sz="6600" dirty="0">
              <a:solidFill>
                <a:srgbClr val="FF0000"/>
              </a:solidFill>
              <a:latin typeface="Bodoni MT Black" panose="02070A03080606020203" pitchFamily="18" charset="0"/>
              <a:ea typeface="Bodoni MT Black" panose="02000000000000000000" pitchFamily="2" charset="0"/>
            </a:endParaRPr>
          </a:p>
        </p:txBody>
      </p:sp>
      <p:pic>
        <p:nvPicPr>
          <p:cNvPr id="15" name="Afbeelding 4">
            <a:extLst>
              <a:ext uri="{FF2B5EF4-FFF2-40B4-BE49-F238E27FC236}">
                <a16:creationId xmlns:a16="http://schemas.microsoft.com/office/drawing/2014/main" id="{C0B308DD-FBFF-E924-1539-B3C50A729D9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95" b="7295"/>
          <a:stretch/>
        </p:blipFill>
        <p:spPr>
          <a:xfrm>
            <a:off x="678871" y="656357"/>
            <a:ext cx="6492544" cy="55452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7" name="Tekstvak 16">
            <a:extLst>
              <a:ext uri="{FF2B5EF4-FFF2-40B4-BE49-F238E27FC236}">
                <a16:creationId xmlns:a16="http://schemas.microsoft.com/office/drawing/2014/main" id="{D2C7EA8A-F5FF-B00D-94D4-EBD17B3AE41A}"/>
              </a:ext>
            </a:extLst>
          </p:cNvPr>
          <p:cNvSpPr txBox="1"/>
          <p:nvPr/>
        </p:nvSpPr>
        <p:spPr>
          <a:xfrm rot="10800000" flipV="1">
            <a:off x="7600355" y="2512816"/>
            <a:ext cx="213877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dirty="0" err="1"/>
              <a:t>www.tinkelstar.be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392024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56AEE-D749-1B12-490C-487066300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095AD83-82C5-AB8F-3072-67ADEFE46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nl-NL" sz="7200" b="1" dirty="0">
                <a:solidFill>
                  <a:srgbClr val="FF0000"/>
                </a:solidFill>
                <a:latin typeface="+mj-lt"/>
              </a:rPr>
              <a:t>…The End…</a:t>
            </a:r>
          </a:p>
        </p:txBody>
      </p:sp>
      <p:sp>
        <p:nvSpPr>
          <p:cNvPr id="5" name="Rechthoek: schuine rand 4">
            <a:extLst>
              <a:ext uri="{FF2B5EF4-FFF2-40B4-BE49-F238E27FC236}">
                <a16:creationId xmlns:a16="http://schemas.microsoft.com/office/drawing/2014/main" id="{DB2AEC05-EC1A-87DD-4E48-8D3416107E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454E58BE-FF31-EBAD-2F7F-F91CD7F776A0}"/>
              </a:ext>
            </a:extLst>
          </p:cNvPr>
          <p:cNvSpPr txBox="1"/>
          <p:nvPr/>
        </p:nvSpPr>
        <p:spPr>
          <a:xfrm rot="10800000" flipV="1">
            <a:off x="2852602" y="2967335"/>
            <a:ext cx="6486795" cy="92333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l"/>
            <a:r>
              <a:rPr lang="nl-NL" sz="5400" b="1" dirty="0" err="1"/>
              <a:t>www.tinkelstar.be</a:t>
            </a:r>
            <a:endParaRPr lang="nl-NL" sz="5400" b="1" dirty="0"/>
          </a:p>
        </p:txBody>
      </p:sp>
    </p:spTree>
    <p:extLst>
      <p:ext uri="{BB962C8B-B14F-4D97-AF65-F5344CB8AC3E}">
        <p14:creationId xmlns:p14="http://schemas.microsoft.com/office/powerpoint/2010/main" val="1559739260"/>
      </p:ext>
    </p:extLst>
  </p:cSld>
  <p:clrMapOvr>
    <a:masterClrMapping/>
  </p:clrMapOvr>
  <p:transition spd="slow">
    <p:randomBar dir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9253867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Hout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9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0" baseType="lpstr">
      <vt:lpstr>Houttype</vt:lpstr>
      <vt:lpstr>How to draw  a nose</vt:lpstr>
      <vt:lpstr>PowerPoint-presentatie</vt:lpstr>
      <vt:lpstr>              1…</vt:lpstr>
      <vt:lpstr>PowerPoint-presentatie</vt:lpstr>
      <vt:lpstr>PowerPoint-presentatie</vt:lpstr>
      <vt:lpstr>PowerPoint-presentatie</vt:lpstr>
      <vt:lpstr>PowerPoint-presentatie</vt:lpstr>
      <vt:lpstr> 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/>
  <cp:lastModifiedBy>Kristel Evers</cp:lastModifiedBy>
  <cp:revision>9</cp:revision>
  <dcterms:created xsi:type="dcterms:W3CDTF">2022-10-05T13:42:31Z</dcterms:created>
  <dcterms:modified xsi:type="dcterms:W3CDTF">2023-02-11T16:25:32Z</dcterms:modified>
</cp:coreProperties>
</file>